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6"/>
  </p:notesMasterIdLst>
  <p:handoutMasterIdLst>
    <p:handoutMasterId r:id="rId167"/>
  </p:handoutMasterIdLst>
  <p:sldIdLst>
    <p:sldId id="257" r:id="rId6"/>
    <p:sldId id="479" r:id="rId7"/>
    <p:sldId id="476" r:id="rId8"/>
    <p:sldId id="477" r:id="rId9"/>
    <p:sldId id="478" r:id="rId10"/>
    <p:sldId id="480" r:id="rId11"/>
    <p:sldId id="481" r:id="rId12"/>
    <p:sldId id="482" r:id="rId13"/>
    <p:sldId id="483" r:id="rId14"/>
    <p:sldId id="484" r:id="rId15"/>
    <p:sldId id="486" r:id="rId16"/>
    <p:sldId id="485" r:id="rId17"/>
    <p:sldId id="465" r:id="rId18"/>
    <p:sldId id="468" r:id="rId19"/>
    <p:sldId id="469" r:id="rId20"/>
    <p:sldId id="471" r:id="rId21"/>
    <p:sldId id="470" r:id="rId22"/>
    <p:sldId id="472" r:id="rId23"/>
    <p:sldId id="475" r:id="rId24"/>
    <p:sldId id="474" r:id="rId25"/>
    <p:sldId id="278" r:id="rId26"/>
    <p:sldId id="279" r:id="rId27"/>
    <p:sldId id="435" r:id="rId28"/>
    <p:sldId id="437" r:id="rId29"/>
    <p:sldId id="438" r:id="rId30"/>
    <p:sldId id="439" r:id="rId31"/>
    <p:sldId id="440" r:id="rId32"/>
    <p:sldId id="360" r:id="rId33"/>
    <p:sldId id="444" r:id="rId34"/>
    <p:sldId id="397" r:id="rId35"/>
    <p:sldId id="361" r:id="rId36"/>
    <p:sldId id="419" r:id="rId37"/>
    <p:sldId id="421" r:id="rId38"/>
    <p:sldId id="420" r:id="rId39"/>
    <p:sldId id="422" r:id="rId40"/>
    <p:sldId id="423" r:id="rId41"/>
    <p:sldId id="418" r:id="rId42"/>
    <p:sldId id="412" r:id="rId43"/>
    <p:sldId id="446" r:id="rId44"/>
    <p:sldId id="402" r:id="rId45"/>
    <p:sldId id="445" r:id="rId46"/>
    <p:sldId id="413" r:id="rId47"/>
    <p:sldId id="424" r:id="rId48"/>
    <p:sldId id="430" r:id="rId49"/>
    <p:sldId id="433" r:id="rId50"/>
    <p:sldId id="416" r:id="rId51"/>
    <p:sldId id="441" r:id="rId52"/>
    <p:sldId id="415" r:id="rId53"/>
    <p:sldId id="442" r:id="rId54"/>
    <p:sldId id="417" r:id="rId55"/>
    <p:sldId id="443" r:id="rId56"/>
    <p:sldId id="400" r:id="rId57"/>
    <p:sldId id="271" r:id="rId58"/>
    <p:sldId id="399" r:id="rId59"/>
    <p:sldId id="401" r:id="rId60"/>
    <p:sldId id="394" r:id="rId61"/>
    <p:sldId id="395" r:id="rId62"/>
    <p:sldId id="396" r:id="rId63"/>
    <p:sldId id="374" r:id="rId64"/>
    <p:sldId id="373" r:id="rId65"/>
    <p:sldId id="375" r:id="rId66"/>
    <p:sldId id="376" r:id="rId67"/>
    <p:sldId id="378" r:id="rId68"/>
    <p:sldId id="379" r:id="rId69"/>
    <p:sldId id="366" r:id="rId70"/>
    <p:sldId id="380" r:id="rId71"/>
    <p:sldId id="381" r:id="rId72"/>
    <p:sldId id="365" r:id="rId73"/>
    <p:sldId id="370" r:id="rId74"/>
    <p:sldId id="372" r:id="rId75"/>
    <p:sldId id="389" r:id="rId76"/>
    <p:sldId id="369" r:id="rId77"/>
    <p:sldId id="390" r:id="rId78"/>
    <p:sldId id="388" r:id="rId79"/>
    <p:sldId id="391" r:id="rId80"/>
    <p:sldId id="392" r:id="rId81"/>
    <p:sldId id="386" r:id="rId82"/>
    <p:sldId id="384" r:id="rId83"/>
    <p:sldId id="382" r:id="rId84"/>
    <p:sldId id="383" r:id="rId85"/>
    <p:sldId id="363" r:id="rId86"/>
    <p:sldId id="362" r:id="rId87"/>
    <p:sldId id="335" r:id="rId88"/>
    <p:sldId id="339" r:id="rId89"/>
    <p:sldId id="336" r:id="rId90"/>
    <p:sldId id="337" r:id="rId91"/>
    <p:sldId id="338" r:id="rId92"/>
    <p:sldId id="345" r:id="rId93"/>
    <p:sldId id="340" r:id="rId94"/>
    <p:sldId id="359" r:id="rId95"/>
    <p:sldId id="346" r:id="rId96"/>
    <p:sldId id="347" r:id="rId97"/>
    <p:sldId id="348" r:id="rId98"/>
    <p:sldId id="349" r:id="rId99"/>
    <p:sldId id="357" r:id="rId100"/>
    <p:sldId id="356" r:id="rId101"/>
    <p:sldId id="355" r:id="rId102"/>
    <p:sldId id="350" r:id="rId103"/>
    <p:sldId id="351" r:id="rId104"/>
    <p:sldId id="353" r:id="rId105"/>
    <p:sldId id="354" r:id="rId106"/>
    <p:sldId id="352" r:id="rId107"/>
    <p:sldId id="358" r:id="rId108"/>
    <p:sldId id="318" r:id="rId109"/>
    <p:sldId id="319" r:id="rId110"/>
    <p:sldId id="320" r:id="rId111"/>
    <p:sldId id="321" r:id="rId112"/>
    <p:sldId id="322" r:id="rId113"/>
    <p:sldId id="323" r:id="rId114"/>
    <p:sldId id="327" r:id="rId115"/>
    <p:sldId id="328" r:id="rId116"/>
    <p:sldId id="329" r:id="rId117"/>
    <p:sldId id="326" r:id="rId118"/>
    <p:sldId id="325" r:id="rId119"/>
    <p:sldId id="330" r:id="rId120"/>
    <p:sldId id="324" r:id="rId121"/>
    <p:sldId id="332" r:id="rId122"/>
    <p:sldId id="333" r:id="rId123"/>
    <p:sldId id="334" r:id="rId124"/>
    <p:sldId id="331" r:id="rId125"/>
    <p:sldId id="297" r:id="rId126"/>
    <p:sldId id="314" r:id="rId127"/>
    <p:sldId id="313" r:id="rId128"/>
    <p:sldId id="298" r:id="rId129"/>
    <p:sldId id="299" r:id="rId130"/>
    <p:sldId id="301" r:id="rId131"/>
    <p:sldId id="303" r:id="rId132"/>
    <p:sldId id="302" r:id="rId133"/>
    <p:sldId id="304" r:id="rId134"/>
    <p:sldId id="305" r:id="rId135"/>
    <p:sldId id="306" r:id="rId136"/>
    <p:sldId id="308" r:id="rId137"/>
    <p:sldId id="307" r:id="rId138"/>
    <p:sldId id="309" r:id="rId139"/>
    <p:sldId id="310" r:id="rId140"/>
    <p:sldId id="315" r:id="rId141"/>
    <p:sldId id="316" r:id="rId142"/>
    <p:sldId id="317" r:id="rId143"/>
    <p:sldId id="312" r:id="rId144"/>
    <p:sldId id="258" r:id="rId145"/>
    <p:sldId id="282" r:id="rId146"/>
    <p:sldId id="283" r:id="rId147"/>
    <p:sldId id="284" r:id="rId148"/>
    <p:sldId id="285" r:id="rId149"/>
    <p:sldId id="286" r:id="rId150"/>
    <p:sldId id="288" r:id="rId151"/>
    <p:sldId id="289" r:id="rId152"/>
    <p:sldId id="290" r:id="rId153"/>
    <p:sldId id="292" r:id="rId154"/>
    <p:sldId id="291" r:id="rId155"/>
    <p:sldId id="294" r:id="rId156"/>
    <p:sldId id="293" r:id="rId157"/>
    <p:sldId id="295" r:id="rId158"/>
    <p:sldId id="342" r:id="rId159"/>
    <p:sldId id="343" r:id="rId160"/>
    <p:sldId id="344" r:id="rId161"/>
    <p:sldId id="296" r:id="rId162"/>
    <p:sldId id="287" r:id="rId163"/>
    <p:sldId id="300" r:id="rId164"/>
    <p:sldId id="398" r:id="rId1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79"/>
            <p14:sldId id="476"/>
            <p14:sldId id="477"/>
            <p14:sldId id="478"/>
            <p14:sldId id="480"/>
            <p14:sldId id="481"/>
            <p14:sldId id="482"/>
            <p14:sldId id="483"/>
            <p14:sldId id="484"/>
            <p14:sldId id="486"/>
            <p14:sldId id="485"/>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FFFFFF"/>
    <a:srgbClr val="C2A1D3"/>
    <a:srgbClr val="000000"/>
    <a:srgbClr val="7FD7F7"/>
    <a:srgbClr val="5BC3F5"/>
    <a:srgbClr val="AADC24"/>
    <a:srgbClr val="CA1237"/>
    <a:srgbClr val="BFBFBF"/>
    <a:srgbClr val="002D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3644F-1ED2-9034-9677-90C98DCE5B43}" v="123" dt="2024-05-30T14:58:21.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139" d="100"/>
          <a:sy n="139" d="100"/>
        </p:scale>
        <p:origin x="88" y="37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5-30T23:58:51.548" v="11412" actId="26606"/>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5-30T22:26:18.780" v="6723" actId="1392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mod">
          <ac:chgData name="Jha, Aryan Ritwajeet" userId="2aad577e-539b-449b-83a6-8d411f484b4d" providerId="ADAL" clId="{9C48FE4D-1272-4FBF-A026-AE68C38E8FEC}" dt="2024-05-30T21:18:55.044" v="5517"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5-30T21:18:28.141" v="5516" actId="14100"/>
          <ac:spMkLst>
            <pc:docMk/>
            <pc:sldMk cId="2821778036" sldId="478"/>
            <ac:spMk id="13" creationId="{284DC98C-BF04-925B-D7E9-E1552C0CB958}"/>
          </ac:spMkLst>
        </pc:spChg>
        <pc:picChg chg="mod">
          <ac:chgData name="Jha, Aryan Ritwajeet" userId="2aad577e-539b-449b-83a6-8d411f484b4d" providerId="ADAL" clId="{9C48FE4D-1272-4FBF-A026-AE68C38E8FEC}" dt="2024-05-30T21:05:43.211" v="4980"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5-30T21:05:38.279" v="4978"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5-30T21:18:55.044" v="5517"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5-30T21:18:28.141" v="5516" actId="14100"/>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5-30T22:26:27.698" v="6724" actId="13926"/>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5-30T21:37:51.208" v="6453" actId="1076"/>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5-30T23:39:01.572" v="8826" actId="207"/>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5-30T23:15:37.290" v="8271" actId="164"/>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delSp modSp add mod">
        <pc:chgData name="Jha, Aryan Ritwajeet" userId="2aad577e-539b-449b-83a6-8d411f484b4d" providerId="ADAL" clId="{9C48FE4D-1272-4FBF-A026-AE68C38E8FEC}" dt="2024-05-30T23:42:56.652" v="9373" actId="20577"/>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5-30T23:50:22.238" v="10604" actId="15"/>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modSp add mod">
        <pc:chgData name="Jha, Aryan Ritwajeet" userId="2aad577e-539b-449b-83a6-8d411f484b4d" providerId="ADAL" clId="{9C48FE4D-1272-4FBF-A026-AE68C38E8FEC}" dt="2024-05-30T23:54:12.117" v="11173" actId="20577"/>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picChg chg="mod">
          <ac:chgData name="Jha, Aryan Ritwajeet" userId="2aad577e-539b-449b-83a6-8d411f484b4d" providerId="ADAL" clId="{9C48FE4D-1272-4FBF-A026-AE68C38E8FEC}" dt="2024-05-30T23:52:34.754" v="10922" actId="1076"/>
          <ac:picMkLst>
            <pc:docMk/>
            <pc:sldMk cId="2355721724" sldId="484"/>
            <ac:picMk id="5" creationId="{FD8D0B2F-01CE-6303-1C41-9F46FCA6FDCB}"/>
          </ac:picMkLst>
        </pc:picChg>
        <pc:picChg chg="add mod">
          <ac:chgData name="Jha, Aryan Ritwajeet" userId="2aad577e-539b-449b-83a6-8d411f484b4d" providerId="ADAL" clId="{9C48FE4D-1272-4FBF-A026-AE68C38E8FEC}" dt="2024-05-30T23:52:41.748" v="10927" actId="1076"/>
          <ac:picMkLst>
            <pc:docMk/>
            <pc:sldMk cId="2355721724" sldId="484"/>
            <ac:picMk id="6" creationId="{7631FEFB-FE0D-D51E-1D96-027310A0F5AE}"/>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5-30T23:58:11.500" v="11342" actId="20577"/>
        <pc:sldMkLst>
          <pc:docMk/>
          <pc:sldMk cId="420213261" sldId="486"/>
        </pc:sldMkLst>
        <pc:spChg chg="mod">
          <ac:chgData name="Jha, Aryan Ritwajeet" userId="2aad577e-539b-449b-83a6-8d411f484b4d" providerId="ADAL" clId="{9C48FE4D-1272-4FBF-A026-AE68C38E8FEC}" dt="2024-05-30T23:58:11.500" v="11342" actId="20577"/>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5/30/2024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127</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151</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153</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4.png"/></Relationships>
</file>

<file path=ppt/slides/_rels/slide11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jpeg"/><Relationship Id="rId7" Type="http://schemas.openxmlformats.org/officeDocument/2006/relationships/image" Target="../media/image168.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67.jpeg"/><Relationship Id="rId4" Type="http://schemas.openxmlformats.org/officeDocument/2006/relationships/image" Target="../media/image166.png"/></Relationships>
</file>

<file path=ppt/slides/_rels/slide131.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5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5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58.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3.sv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50.png"/></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7.sv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330.pn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ieeexplore.ieee.org/stamp/stamp.jsp?arnumber=9549701"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13.png"/><Relationship Id="rId4" Type="http://schemas.openxmlformats.org/officeDocument/2006/relationships/image" Target="../media/image112.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420.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68179" y="2771591"/>
            <a:ext cx="3872285" cy="1626113"/>
          </a:xfrm>
          <a:prstGeom prst="rect">
            <a:avLst/>
          </a:prstGeom>
        </p:spPr>
      </p:pic>
      <p:pic>
        <p:nvPicPr>
          <p:cNvPr id="6" name="Picture 5">
            <a:extLst>
              <a:ext uri="{FF2B5EF4-FFF2-40B4-BE49-F238E27FC236}">
                <a16:creationId xmlns:a16="http://schemas.microsoft.com/office/drawing/2014/main" id="{7631FEFB-FE0D-D51E-1D96-027310A0F5AE}"/>
              </a:ext>
            </a:extLst>
          </p:cNvPr>
          <p:cNvPicPr>
            <a:picLocks noChangeAspect="1"/>
          </p:cNvPicPr>
          <p:nvPr/>
        </p:nvPicPr>
        <p:blipFill>
          <a:blip r:embed="rId5"/>
          <a:stretch>
            <a:fillRect/>
          </a:stretch>
        </p:blipFill>
        <p:spPr>
          <a:xfrm>
            <a:off x="8397223" y="4925141"/>
            <a:ext cx="3614196" cy="1050463"/>
          </a:xfrm>
          <a:prstGeom prst="rect">
            <a:avLst/>
          </a:prstGeom>
        </p:spPr>
      </p:pic>
    </p:spTree>
    <p:extLst>
      <p:ext uri="{BB962C8B-B14F-4D97-AF65-F5344CB8AC3E}">
        <p14:creationId xmlns:p14="http://schemas.microsoft.com/office/powerpoint/2010/main" val="2355721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Another paper doing something like that [</a:t>
            </a:r>
            <a:r>
              <a:rPr lang="en-US" dirty="0">
                <a:hlinkClick r:id="rId2"/>
              </a:rPr>
              <a:t>pinto2020</a:t>
            </a:r>
            <a:r>
              <a:rPr lang="en-US" dirty="0"/>
              <a:t>] (not explained here).</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586368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27471" y="525253"/>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798314" y="1431381"/>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070777" y="1574162"/>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64925" y="4187132"/>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42398" y="4525435"/>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09457" y="4570891"/>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2177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78117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0"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75120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Tree>
    <p:extLst>
      <p:ext uri="{BB962C8B-B14F-4D97-AF65-F5344CB8AC3E}">
        <p14:creationId xmlns:p14="http://schemas.microsoft.com/office/powerpoint/2010/main" val="46727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p:spTree>
    <p:extLst>
      <p:ext uri="{BB962C8B-B14F-4D97-AF65-F5344CB8AC3E}">
        <p14:creationId xmlns:p14="http://schemas.microsoft.com/office/powerpoint/2010/main" val="881160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40f16175-07f6-4179-a7d3-44240c48c007"/>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schemas.microsoft.com/office/infopath/2007/PartnerControls"/>
    <ds:schemaRef ds:uri="07b86a79-a0e0-4fae-97d8-d960552457a2"/>
    <ds:schemaRef ds:uri="http://www.w3.org/XML/1998/namespace"/>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408</TotalTime>
  <Words>10452</Words>
  <Application>Microsoft Office PowerPoint</Application>
  <PresentationFormat>Widescreen</PresentationFormat>
  <Paragraphs>1022</Paragraphs>
  <Slides>160</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160</vt:i4>
      </vt:variant>
    </vt:vector>
  </HeadingPairs>
  <TitlesOfParts>
    <vt:vector size="173" baseType="lpstr">
      <vt:lpstr>Arial</vt:lpstr>
      <vt:lpstr>Arial Black</vt:lpstr>
      <vt:lpstr>Biome</vt:lpstr>
      <vt:lpstr>Calibri</vt:lpstr>
      <vt:lpstr>Cambria</vt:lpstr>
      <vt:lpstr>Cambria Math</vt:lpstr>
      <vt:lpstr>Century</vt:lpstr>
      <vt:lpstr>Corbel</vt:lpstr>
      <vt:lpstr>Courier New</vt:lpstr>
      <vt:lpstr>Times New Roman</vt:lpstr>
      <vt:lpstr>Wingdings</vt:lpstr>
      <vt:lpstr>Office Theme</vt:lpstr>
      <vt:lpstr>1_Office Theme</vt:lpstr>
      <vt:lpstr>Scalable Multi-Period Optimal Power Flow for Active Power Distribution Systems or simply, Scalable MP-OPF in ADS</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Latest Slides End Here. Previous Slides Follow.</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2024-05-30T23:59:04Z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